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70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643D"/>
    <a:srgbClr val="E09F44"/>
    <a:srgbClr val="FEF4B5"/>
    <a:srgbClr val="503934"/>
    <a:srgbClr val="535CCD"/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599"/>
  </p:normalViewPr>
  <p:slideViewPr>
    <p:cSldViewPr>
      <p:cViewPr>
        <p:scale>
          <a:sx n="102" d="100"/>
          <a:sy n="102" d="100"/>
        </p:scale>
        <p:origin x="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8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5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11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8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82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24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Scientific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Area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7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934830"/>
            <a:ext cx="7931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applied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many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scientific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areas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  <a:r>
              <a:rPr lang="pt-BR" sz="3000" b="1" spc="100" dirty="0" err="1">
                <a:solidFill>
                  <a:srgbClr val="54BC9B"/>
                </a:solidFill>
              </a:rPr>
              <a:t>Particularly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biological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medical </a:t>
            </a:r>
            <a:r>
              <a:rPr lang="pt-BR" sz="3000" b="1" spc="100" dirty="0" err="1">
                <a:solidFill>
                  <a:srgbClr val="54BC9B"/>
                </a:solidFill>
              </a:rPr>
              <a:t>research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optical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tweezers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trapping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manipulating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small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particles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rgbClr val="54BC9B"/>
                </a:solidFill>
              </a:rPr>
              <a:t>bacteria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parts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living </a:t>
            </a:r>
            <a:r>
              <a:rPr lang="pt-BR" sz="3000" b="1" spc="100" dirty="0" err="1">
                <a:solidFill>
                  <a:srgbClr val="54BC9B"/>
                </a:solidFill>
              </a:rPr>
              <a:t>cells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SCIENTIFIC AREA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OPTICAL TWEEZER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9752" y="1556792"/>
            <a:ext cx="4464496" cy="4608512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432" y="1692616"/>
            <a:ext cx="4177133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19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83567" y="2276872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E09F44"/>
                </a:solidFill>
              </a:rPr>
              <a:t>Lasers </a:t>
            </a:r>
            <a:r>
              <a:rPr lang="pt-BR" sz="3000" b="1" spc="100" dirty="0" err="1" smtClean="0">
                <a:solidFill>
                  <a:srgbClr val="E09F44"/>
                </a:solidFill>
              </a:rPr>
              <a:t>allow</a:t>
            </a:r>
            <a:r>
              <a:rPr lang="pt-BR" sz="3000" b="1" spc="100" dirty="0" smtClean="0">
                <a:solidFill>
                  <a:srgbClr val="E09F44"/>
                </a:solidFill>
              </a:rPr>
              <a:t> </a:t>
            </a:r>
            <a:r>
              <a:rPr lang="pt-BR" sz="3000" b="1" spc="100" dirty="0" err="1" smtClean="0">
                <a:solidFill>
                  <a:srgbClr val="E09F44"/>
                </a:solidFill>
              </a:rPr>
              <a:t>researchers</a:t>
            </a:r>
            <a:r>
              <a:rPr lang="pt-BR" sz="3000" b="1" spc="100" dirty="0" smtClean="0">
                <a:solidFill>
                  <a:srgbClr val="E09F44"/>
                </a:solidFill>
              </a:rPr>
              <a:t> </a:t>
            </a:r>
            <a:r>
              <a:rPr lang="pt-BR" sz="3000" b="1" spc="100" dirty="0" err="1" smtClean="0">
                <a:solidFill>
                  <a:srgbClr val="E09F44"/>
                </a:solidFill>
              </a:rPr>
              <a:t>to</a:t>
            </a:r>
            <a:r>
              <a:rPr lang="pt-BR" sz="3000" b="1" spc="100" dirty="0" smtClean="0">
                <a:solidFill>
                  <a:srgbClr val="E09F44"/>
                </a:solidFill>
              </a:rPr>
              <a:t>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increase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image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resolution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E09F44"/>
                </a:solidFill>
              </a:rPr>
              <a:t>substantially</a:t>
            </a:r>
            <a:r>
              <a:rPr lang="pt-BR" sz="3000" b="1" spc="100" dirty="0">
                <a:solidFill>
                  <a:srgbClr val="E09F44"/>
                </a:solidFill>
              </a:rPr>
              <a:t> </a:t>
            </a:r>
            <a:r>
              <a:rPr lang="pt-BR" sz="3000" b="1" spc="100" dirty="0" err="1">
                <a:solidFill>
                  <a:srgbClr val="E09F44"/>
                </a:solidFill>
              </a:rPr>
              <a:t>even</a:t>
            </a:r>
            <a:r>
              <a:rPr lang="pt-BR" sz="3000" b="1" spc="100" dirty="0">
                <a:solidFill>
                  <a:srgbClr val="E09F44"/>
                </a:solidFill>
              </a:rPr>
              <a:t> in cases </a:t>
            </a:r>
            <a:r>
              <a:rPr lang="pt-BR" sz="3000" b="1" spc="100" dirty="0" err="1">
                <a:solidFill>
                  <a:srgbClr val="E09F44"/>
                </a:solidFill>
              </a:rPr>
              <a:t>where</a:t>
            </a:r>
            <a:r>
              <a:rPr lang="pt-BR" sz="3000" b="1" spc="100" dirty="0">
                <a:solidFill>
                  <a:srgbClr val="E09F44"/>
                </a:solidFill>
              </a:rPr>
              <a:t> a </a:t>
            </a:r>
            <a:r>
              <a:rPr lang="pt-BR" sz="3000" b="1" spc="100" dirty="0" err="1">
                <a:solidFill>
                  <a:srgbClr val="E09F44"/>
                </a:solidFill>
              </a:rPr>
              <a:t>sufficiently</a:t>
            </a:r>
            <a:r>
              <a:rPr lang="pt-BR" sz="3000" b="1" spc="100" dirty="0">
                <a:solidFill>
                  <a:srgbClr val="E09F44"/>
                </a:solidFill>
              </a:rPr>
              <a:t> close-</a:t>
            </a:r>
            <a:r>
              <a:rPr lang="pt-BR" sz="3000" b="1" spc="100" dirty="0" err="1">
                <a:solidFill>
                  <a:srgbClr val="E09F44"/>
                </a:solidFill>
              </a:rPr>
              <a:t>by</a:t>
            </a:r>
            <a:r>
              <a:rPr lang="pt-BR" sz="3000" b="1" spc="100" dirty="0">
                <a:solidFill>
                  <a:srgbClr val="E09F44"/>
                </a:solidFill>
              </a:rPr>
              <a:t> natural </a:t>
            </a:r>
            <a:r>
              <a:rPr lang="pt-BR" sz="3000" b="1" spc="100" dirty="0" err="1">
                <a:solidFill>
                  <a:srgbClr val="E09F44"/>
                </a:solidFill>
              </a:rPr>
              <a:t>guide</a:t>
            </a:r>
            <a:r>
              <a:rPr lang="pt-BR" sz="3000" b="1" spc="100" dirty="0">
                <a:solidFill>
                  <a:srgbClr val="E09F44"/>
                </a:solidFill>
              </a:rPr>
              <a:t> star </a:t>
            </a:r>
            <a:r>
              <a:rPr lang="pt-BR" sz="3000" b="1" spc="100" dirty="0" err="1">
                <a:solidFill>
                  <a:srgbClr val="E09F44"/>
                </a:solidFill>
              </a:rPr>
              <a:t>is</a:t>
            </a:r>
            <a:r>
              <a:rPr lang="pt-BR" sz="3000" b="1" spc="100" dirty="0">
                <a:solidFill>
                  <a:srgbClr val="E09F44"/>
                </a:solidFill>
              </a:rPr>
              <a:t> </a:t>
            </a:r>
            <a:r>
              <a:rPr lang="pt-BR" sz="3000" b="1" spc="100" dirty="0" err="1">
                <a:solidFill>
                  <a:srgbClr val="E09F44"/>
                </a:solidFill>
              </a:rPr>
              <a:t>not</a:t>
            </a:r>
            <a:r>
              <a:rPr lang="pt-BR" sz="3000" b="1" spc="100" dirty="0">
                <a:solidFill>
                  <a:srgbClr val="E09F44"/>
                </a:solidFill>
              </a:rPr>
              <a:t> </a:t>
            </a:r>
            <a:r>
              <a:rPr lang="pt-BR" sz="3000" b="1" spc="100" dirty="0" err="1">
                <a:solidFill>
                  <a:srgbClr val="E09F44"/>
                </a:solidFill>
              </a:rPr>
              <a:t>available</a:t>
            </a:r>
            <a:r>
              <a:rPr lang="pt-BR" sz="3000" b="1" spc="100" dirty="0">
                <a:solidFill>
                  <a:srgbClr val="E09F44"/>
                </a:solidFill>
              </a:rPr>
              <a:t>. </a:t>
            </a:r>
          </a:p>
          <a:p>
            <a:endParaRPr lang="pt-BR" sz="3000" b="1" spc="100" dirty="0">
              <a:solidFill>
                <a:srgbClr val="AE643D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476672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rgbClr val="AE643D"/>
                </a:solidFill>
                <a:ea typeface="Andale Mono" charset="0"/>
                <a:cs typeface="Andale Mono" charset="0"/>
              </a:rPr>
              <a:t>ASTRONOMICAL OBSERVATORIES</a:t>
            </a:r>
            <a:endParaRPr lang="pt-BR" sz="4200" b="1" spc="600" dirty="0">
              <a:solidFill>
                <a:srgbClr val="AE643D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5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ENERGY!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15286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97</Words>
  <Application>Microsoft Macintosh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13</cp:revision>
  <dcterms:created xsi:type="dcterms:W3CDTF">2017-03-08T21:43:37Z</dcterms:created>
  <dcterms:modified xsi:type="dcterms:W3CDTF">2017-09-19T20:20:34Z</dcterms:modified>
</cp:coreProperties>
</file>